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1a3cfc40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1a3cfc40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a1a3cfc40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3" name="Google Shape;63;g2a1a3cfc404_0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a1a3cfc40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g2a1a3cfc404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a1a3cfc404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a1a3cfc40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1a3cfc404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a1a3cfc404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1a3cfc404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a1a3cfc404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9.png"/><Relationship Id="rId13" Type="http://schemas.openxmlformats.org/officeDocument/2006/relationships/image" Target="../media/image3.png"/><Relationship Id="rId1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15" Type="http://schemas.openxmlformats.org/officeDocument/2006/relationships/image" Target="../media/image19.png"/><Relationship Id="rId14" Type="http://schemas.openxmlformats.org/officeDocument/2006/relationships/image" Target="../media/image4.png"/><Relationship Id="rId17" Type="http://schemas.openxmlformats.org/officeDocument/2006/relationships/image" Target="../media/image21.png"/><Relationship Id="rId16" Type="http://schemas.openxmlformats.org/officeDocument/2006/relationships/image" Target="../media/image23.png"/><Relationship Id="rId5" Type="http://schemas.openxmlformats.org/officeDocument/2006/relationships/image" Target="../media/image10.png"/><Relationship Id="rId6" Type="http://schemas.openxmlformats.org/officeDocument/2006/relationships/image" Target="../media/image5.png"/><Relationship Id="rId18" Type="http://schemas.openxmlformats.org/officeDocument/2006/relationships/image" Target="../media/image20.png"/><Relationship Id="rId7" Type="http://schemas.openxmlformats.org/officeDocument/2006/relationships/image" Target="../media/image13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22.png"/><Relationship Id="rId13" Type="http://schemas.openxmlformats.org/officeDocument/2006/relationships/image" Target="../media/image34.png"/><Relationship Id="rId1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../media/image14.png"/><Relationship Id="rId15" Type="http://schemas.openxmlformats.org/officeDocument/2006/relationships/image" Target="../media/image32.png"/><Relationship Id="rId14" Type="http://schemas.openxmlformats.org/officeDocument/2006/relationships/image" Target="../media/image18.png"/><Relationship Id="rId17" Type="http://schemas.openxmlformats.org/officeDocument/2006/relationships/image" Target="../media/image31.png"/><Relationship Id="rId16" Type="http://schemas.openxmlformats.org/officeDocument/2006/relationships/image" Target="../media/image36.png"/><Relationship Id="rId5" Type="http://schemas.openxmlformats.org/officeDocument/2006/relationships/image" Target="../media/image17.png"/><Relationship Id="rId6" Type="http://schemas.openxmlformats.org/officeDocument/2006/relationships/image" Target="../media/image26.png"/><Relationship Id="rId18" Type="http://schemas.openxmlformats.org/officeDocument/2006/relationships/image" Target="../media/image37.png"/><Relationship Id="rId7" Type="http://schemas.openxmlformats.org/officeDocument/2006/relationships/image" Target="../media/image11.png"/><Relationship Id="rId8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png"/><Relationship Id="rId4" Type="http://schemas.openxmlformats.org/officeDocument/2006/relationships/image" Target="../media/image3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2527425" y="1745325"/>
            <a:ext cx="4089000" cy="165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 2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 rotWithShape="1">
          <a:blip r:embed="rId3">
            <a:alphaModFix/>
          </a:blip>
          <a:srcRect b="1756" l="1683" r="10643" t="1756"/>
          <a:stretch/>
        </p:blipFill>
        <p:spPr>
          <a:xfrm>
            <a:off x="106875" y="1380750"/>
            <a:ext cx="1166725" cy="117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5"/>
          <p:cNvPicPr preferRelativeResize="0"/>
          <p:nvPr/>
        </p:nvPicPr>
        <p:blipFill rotWithShape="1">
          <a:blip r:embed="rId4">
            <a:alphaModFix/>
          </a:blip>
          <a:srcRect b="6259" l="7082" r="1535" t="1955"/>
          <a:stretch/>
        </p:blipFill>
        <p:spPr>
          <a:xfrm>
            <a:off x="106875" y="49050"/>
            <a:ext cx="1153166" cy="115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 rotWithShape="1">
          <a:blip r:embed="rId5">
            <a:alphaModFix/>
          </a:blip>
          <a:srcRect b="2930" l="1605" r="12550" t="3146"/>
          <a:stretch/>
        </p:blipFill>
        <p:spPr>
          <a:xfrm>
            <a:off x="2967666" y="1380731"/>
            <a:ext cx="1166720" cy="116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 rotWithShape="1">
          <a:blip r:embed="rId6">
            <a:alphaModFix/>
          </a:blip>
          <a:srcRect b="5522" l="6788" r="1720" t="1661"/>
          <a:stretch/>
        </p:blipFill>
        <p:spPr>
          <a:xfrm>
            <a:off x="2967665" y="49049"/>
            <a:ext cx="1141766" cy="115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7">
            <a:alphaModFix/>
          </a:blip>
          <a:srcRect b="2942" l="1636" r="11768" t="2459"/>
          <a:stretch/>
        </p:blipFill>
        <p:spPr>
          <a:xfrm>
            <a:off x="5874431" y="1384172"/>
            <a:ext cx="1153162" cy="1151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8">
            <a:alphaModFix/>
          </a:blip>
          <a:srcRect b="6305" l="7051" r="1364" t="1502"/>
          <a:stretch/>
        </p:blipFill>
        <p:spPr>
          <a:xfrm>
            <a:off x="5874431" y="49050"/>
            <a:ext cx="1141762" cy="114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 rotWithShape="1">
          <a:blip r:embed="rId9">
            <a:alphaModFix/>
          </a:blip>
          <a:srcRect b="2898" l="1500" r="11776" t="2368"/>
          <a:stretch/>
        </p:blipFill>
        <p:spPr>
          <a:xfrm>
            <a:off x="7259325" y="1385100"/>
            <a:ext cx="1166720" cy="116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10">
            <a:alphaModFix/>
          </a:blip>
          <a:srcRect b="6319" l="6832" r="1584" t="1692"/>
          <a:stretch/>
        </p:blipFill>
        <p:spPr>
          <a:xfrm>
            <a:off x="7259325" y="49050"/>
            <a:ext cx="1166719" cy="1171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 rotWithShape="1">
          <a:blip r:embed="rId11">
            <a:alphaModFix/>
          </a:blip>
          <a:srcRect b="2618" l="1363" r="11785" t="2513"/>
          <a:stretch/>
        </p:blipFill>
        <p:spPr>
          <a:xfrm>
            <a:off x="4248722" y="1385101"/>
            <a:ext cx="1166720" cy="1165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 rotWithShape="1">
          <a:blip r:embed="rId12">
            <a:alphaModFix/>
          </a:blip>
          <a:srcRect b="6337" l="6813" r="1602" t="1674"/>
          <a:stretch/>
        </p:blipFill>
        <p:spPr>
          <a:xfrm>
            <a:off x="4248722" y="50438"/>
            <a:ext cx="1166719" cy="1171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 rotWithShape="1">
          <a:blip r:embed="rId13">
            <a:alphaModFix/>
          </a:blip>
          <a:srcRect b="2695" l="1514" r="11920" t="2401"/>
          <a:stretch/>
        </p:blipFill>
        <p:spPr>
          <a:xfrm>
            <a:off x="1355513" y="1395503"/>
            <a:ext cx="1141765" cy="1144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 rotWithShape="1">
          <a:blip r:embed="rId14">
            <a:alphaModFix/>
          </a:blip>
          <a:srcRect b="6356" l="6945" r="1420" t="1655"/>
          <a:stretch/>
        </p:blipFill>
        <p:spPr>
          <a:xfrm>
            <a:off x="1355513" y="50438"/>
            <a:ext cx="1153162" cy="1157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" name="Google Shape;77;p15"/>
          <p:cNvGrpSpPr/>
          <p:nvPr/>
        </p:nvGrpSpPr>
        <p:grpSpPr>
          <a:xfrm>
            <a:off x="3" y="2663753"/>
            <a:ext cx="8485930" cy="2445982"/>
            <a:chOff x="56238" y="142875"/>
            <a:chExt cx="12019732" cy="3858625"/>
          </a:xfrm>
        </p:grpSpPr>
        <p:grpSp>
          <p:nvGrpSpPr>
            <p:cNvPr id="78" name="Google Shape;78;p15"/>
            <p:cNvGrpSpPr/>
            <p:nvPr/>
          </p:nvGrpSpPr>
          <p:grpSpPr>
            <a:xfrm>
              <a:off x="56238" y="142875"/>
              <a:ext cx="2887150" cy="3732975"/>
              <a:chOff x="644700" y="2940725"/>
              <a:chExt cx="2887150" cy="3732975"/>
            </a:xfrm>
          </p:grpSpPr>
          <p:pic>
            <p:nvPicPr>
              <p:cNvPr id="79" name="Google Shape;79;p15"/>
              <p:cNvPicPr preferRelativeResize="0"/>
              <p:nvPr/>
            </p:nvPicPr>
            <p:blipFill rotWithShape="1">
              <a:blip r:embed="rId15">
                <a:alphaModFix/>
              </a:blip>
              <a:srcRect b="0" l="22757" r="37457" t="9755"/>
              <a:stretch/>
            </p:blipFill>
            <p:spPr>
              <a:xfrm>
                <a:off x="1337650" y="2940725"/>
                <a:ext cx="2194200" cy="37329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0" name="Google Shape;80;p15"/>
              <p:cNvPicPr preferRelativeResize="0"/>
              <p:nvPr/>
            </p:nvPicPr>
            <p:blipFill rotWithShape="1">
              <a:blip r:embed="rId15">
                <a:alphaModFix/>
              </a:blip>
              <a:srcRect b="0" l="2260" r="85174" t="9755"/>
              <a:stretch/>
            </p:blipFill>
            <p:spPr>
              <a:xfrm>
                <a:off x="644700" y="2940725"/>
                <a:ext cx="692950" cy="37329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1" name="Google Shape;81;p15"/>
              <p:cNvPicPr preferRelativeResize="0"/>
              <p:nvPr/>
            </p:nvPicPr>
            <p:blipFill rotWithShape="1">
              <a:blip r:embed="rId15">
                <a:alphaModFix/>
              </a:blip>
              <a:srcRect b="76468" l="64298" r="9888" t="8375"/>
              <a:stretch/>
            </p:blipFill>
            <p:spPr>
              <a:xfrm>
                <a:off x="1481775" y="3139349"/>
                <a:ext cx="1315432" cy="5793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2" name="Google Shape;82;p15"/>
            <p:cNvGrpSpPr/>
            <p:nvPr/>
          </p:nvGrpSpPr>
          <p:grpSpPr>
            <a:xfrm>
              <a:off x="3003950" y="474713"/>
              <a:ext cx="1983051" cy="3358650"/>
              <a:chOff x="3326375" y="2824925"/>
              <a:chExt cx="1983051" cy="3358650"/>
            </a:xfrm>
          </p:grpSpPr>
          <p:pic>
            <p:nvPicPr>
              <p:cNvPr id="83" name="Google Shape;83;p15"/>
              <p:cNvPicPr preferRelativeResize="0"/>
              <p:nvPr/>
            </p:nvPicPr>
            <p:blipFill rotWithShape="1">
              <a:blip r:embed="rId16">
                <a:alphaModFix/>
              </a:blip>
              <a:srcRect b="2723" l="27625" r="49902" t="22666"/>
              <a:stretch/>
            </p:blipFill>
            <p:spPr>
              <a:xfrm>
                <a:off x="3960625" y="2824925"/>
                <a:ext cx="1348801" cy="3358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4" name="Google Shape;84;p15"/>
              <p:cNvPicPr preferRelativeResize="0"/>
              <p:nvPr/>
            </p:nvPicPr>
            <p:blipFill rotWithShape="1">
              <a:blip r:embed="rId16">
                <a:alphaModFix/>
              </a:blip>
              <a:srcRect b="2723" l="4202" r="85230" t="22666"/>
              <a:stretch/>
            </p:blipFill>
            <p:spPr>
              <a:xfrm>
                <a:off x="3326375" y="2824925"/>
                <a:ext cx="634250" cy="33586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5" name="Google Shape;85;p15"/>
            <p:cNvGrpSpPr/>
            <p:nvPr/>
          </p:nvGrpSpPr>
          <p:grpSpPr>
            <a:xfrm>
              <a:off x="5047563" y="306550"/>
              <a:ext cx="2888200" cy="3694950"/>
              <a:chOff x="6157650" y="2698525"/>
              <a:chExt cx="2888200" cy="3694950"/>
            </a:xfrm>
          </p:grpSpPr>
          <p:pic>
            <p:nvPicPr>
              <p:cNvPr id="86" name="Google Shape;86;p15"/>
              <p:cNvPicPr preferRelativeResize="0"/>
              <p:nvPr/>
            </p:nvPicPr>
            <p:blipFill rotWithShape="1">
              <a:blip r:embed="rId17">
                <a:alphaModFix/>
              </a:blip>
              <a:srcRect b="0" l="23680" r="38784" t="11300"/>
              <a:stretch/>
            </p:blipFill>
            <p:spPr>
              <a:xfrm>
                <a:off x="6961025" y="2698525"/>
                <a:ext cx="2084825" cy="36949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Google Shape;87;p15"/>
              <p:cNvPicPr preferRelativeResize="0"/>
              <p:nvPr/>
            </p:nvPicPr>
            <p:blipFill rotWithShape="1">
              <a:blip r:embed="rId17">
                <a:alphaModFix/>
              </a:blip>
              <a:srcRect b="0" l="0" r="85536" t="11300"/>
              <a:stretch/>
            </p:blipFill>
            <p:spPr>
              <a:xfrm>
                <a:off x="6157650" y="2698525"/>
                <a:ext cx="803376" cy="36949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8" name="Google Shape;88;p15"/>
            <p:cNvPicPr preferRelativeResize="0"/>
            <p:nvPr/>
          </p:nvPicPr>
          <p:blipFill rotWithShape="1">
            <a:blip r:embed="rId18">
              <a:alphaModFix/>
            </a:blip>
            <a:srcRect b="0" l="2395" r="15293" t="10015"/>
            <a:stretch/>
          </p:blipFill>
          <p:spPr>
            <a:xfrm>
              <a:off x="7876005" y="474730"/>
              <a:ext cx="4199964" cy="344362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6"/>
          <p:cNvPicPr preferRelativeResize="0"/>
          <p:nvPr/>
        </p:nvPicPr>
        <p:blipFill rotWithShape="1">
          <a:blip r:embed="rId3">
            <a:alphaModFix/>
          </a:blip>
          <a:srcRect b="2628" l="1536" r="12122" t="2495"/>
          <a:stretch/>
        </p:blipFill>
        <p:spPr>
          <a:xfrm>
            <a:off x="251719" y="1380562"/>
            <a:ext cx="1153633" cy="1158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 rotWithShape="1">
          <a:blip r:embed="rId4">
            <a:alphaModFix/>
          </a:blip>
          <a:srcRect b="6047" l="7097" r="1318" t="1760"/>
          <a:stretch/>
        </p:blipFill>
        <p:spPr>
          <a:xfrm>
            <a:off x="272475" y="23381"/>
            <a:ext cx="1153632" cy="1161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 rotWithShape="1">
          <a:blip r:embed="rId5">
            <a:alphaModFix/>
          </a:blip>
          <a:srcRect b="2499" l="1404" r="11872" t="2480"/>
          <a:stretch/>
        </p:blipFill>
        <p:spPr>
          <a:xfrm>
            <a:off x="3152325" y="1382241"/>
            <a:ext cx="1153633" cy="1155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 rotWithShape="1">
          <a:blip r:embed="rId6">
            <a:alphaModFix/>
          </a:blip>
          <a:srcRect b="5867" l="7068" r="1490" t="1737"/>
          <a:stretch/>
        </p:blipFill>
        <p:spPr>
          <a:xfrm>
            <a:off x="3152325" y="23381"/>
            <a:ext cx="1153632" cy="116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 rotWithShape="1">
          <a:blip r:embed="rId7">
            <a:alphaModFix/>
          </a:blip>
          <a:srcRect b="2650" l="1391" r="11636" t="2337"/>
          <a:stretch/>
        </p:blipFill>
        <p:spPr>
          <a:xfrm>
            <a:off x="6012619" y="1380563"/>
            <a:ext cx="1153633" cy="1151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/>
          <p:cNvPicPr preferRelativeResize="0"/>
          <p:nvPr/>
        </p:nvPicPr>
        <p:blipFill rotWithShape="1">
          <a:blip r:embed="rId8">
            <a:alphaModFix/>
          </a:blip>
          <a:srcRect b="6088" l="6859" r="1556" t="1515"/>
          <a:stretch/>
        </p:blipFill>
        <p:spPr>
          <a:xfrm>
            <a:off x="6012619" y="23381"/>
            <a:ext cx="1153632" cy="1163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 rotWithShape="1">
          <a:blip r:embed="rId9">
            <a:alphaModFix/>
          </a:blip>
          <a:srcRect b="2808" l="1463" r="11933" t="2314"/>
          <a:stretch/>
        </p:blipFill>
        <p:spPr>
          <a:xfrm>
            <a:off x="1531631" y="1382250"/>
            <a:ext cx="1153633" cy="115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6"/>
          <p:cNvPicPr preferRelativeResize="0"/>
          <p:nvPr/>
        </p:nvPicPr>
        <p:blipFill rotWithShape="1">
          <a:blip r:embed="rId10">
            <a:alphaModFix/>
          </a:blip>
          <a:srcRect b="6107" l="6838" r="1376" t="1496"/>
          <a:stretch/>
        </p:blipFill>
        <p:spPr>
          <a:xfrm>
            <a:off x="1531631" y="23381"/>
            <a:ext cx="1170750" cy="1178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 rotWithShape="1">
          <a:blip r:embed="rId11">
            <a:alphaModFix/>
          </a:blip>
          <a:srcRect b="2817" l="1370" r="11907" t="2305"/>
          <a:stretch/>
        </p:blipFill>
        <p:spPr>
          <a:xfrm>
            <a:off x="4416863" y="1374525"/>
            <a:ext cx="1170749" cy="117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 rotWithShape="1">
          <a:blip r:embed="rId12">
            <a:alphaModFix/>
          </a:blip>
          <a:srcRect b="6042" l="6816" r="1195" t="1561"/>
          <a:stretch/>
        </p:blipFill>
        <p:spPr>
          <a:xfrm>
            <a:off x="4416862" y="48188"/>
            <a:ext cx="1153632" cy="1158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6"/>
          <p:cNvPicPr preferRelativeResize="0"/>
          <p:nvPr/>
        </p:nvPicPr>
        <p:blipFill rotWithShape="1">
          <a:blip r:embed="rId13">
            <a:alphaModFix/>
          </a:blip>
          <a:srcRect b="2694" l="1372" r="11776" t="2428"/>
          <a:stretch/>
        </p:blipFill>
        <p:spPr>
          <a:xfrm>
            <a:off x="7269337" y="1375388"/>
            <a:ext cx="1153633" cy="115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6"/>
          <p:cNvPicPr preferRelativeResize="0"/>
          <p:nvPr/>
        </p:nvPicPr>
        <p:blipFill rotWithShape="1">
          <a:blip r:embed="rId14">
            <a:alphaModFix/>
          </a:blip>
          <a:srcRect b="5941" l="7003" r="1211" t="1663"/>
          <a:stretch/>
        </p:blipFill>
        <p:spPr>
          <a:xfrm>
            <a:off x="7269338" y="23381"/>
            <a:ext cx="1153632" cy="11612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16"/>
          <p:cNvGrpSpPr/>
          <p:nvPr/>
        </p:nvGrpSpPr>
        <p:grpSpPr>
          <a:xfrm>
            <a:off x="171047" y="2684340"/>
            <a:ext cx="8252231" cy="2418580"/>
            <a:chOff x="255261" y="405750"/>
            <a:chExt cx="11728583" cy="3712325"/>
          </a:xfrm>
        </p:grpSpPr>
        <p:grpSp>
          <p:nvGrpSpPr>
            <p:cNvPr id="106" name="Google Shape;106;p16"/>
            <p:cNvGrpSpPr/>
            <p:nvPr/>
          </p:nvGrpSpPr>
          <p:grpSpPr>
            <a:xfrm>
              <a:off x="255261" y="405750"/>
              <a:ext cx="2784339" cy="3644175"/>
              <a:chOff x="646325" y="3128326"/>
              <a:chExt cx="2782669" cy="3577280"/>
            </a:xfrm>
          </p:grpSpPr>
          <p:pic>
            <p:nvPicPr>
              <p:cNvPr id="107" name="Google Shape;107;p16"/>
              <p:cNvPicPr preferRelativeResize="0"/>
              <p:nvPr/>
            </p:nvPicPr>
            <p:blipFill rotWithShape="1">
              <a:blip r:embed="rId15">
                <a:alphaModFix/>
              </a:blip>
              <a:srcRect b="0" l="22816" r="38005" t="9763"/>
              <a:stretch/>
            </p:blipFill>
            <p:spPr>
              <a:xfrm>
                <a:off x="1358312" y="3128326"/>
                <a:ext cx="2070682" cy="357728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8" name="Google Shape;108;p16"/>
              <p:cNvPicPr preferRelativeResize="0"/>
              <p:nvPr/>
            </p:nvPicPr>
            <p:blipFill rotWithShape="1">
              <a:blip r:embed="rId15">
                <a:alphaModFix/>
              </a:blip>
              <a:srcRect b="0" l="1073" r="85456" t="12188"/>
              <a:stretch/>
            </p:blipFill>
            <p:spPr>
              <a:xfrm>
                <a:off x="646325" y="3224425"/>
                <a:ext cx="711976" cy="34811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9" name="Google Shape;109;p16"/>
            <p:cNvGrpSpPr/>
            <p:nvPr/>
          </p:nvGrpSpPr>
          <p:grpSpPr>
            <a:xfrm>
              <a:off x="3099750" y="466900"/>
              <a:ext cx="1742964" cy="3603674"/>
              <a:chOff x="3915450" y="3498486"/>
              <a:chExt cx="1424339" cy="2944659"/>
            </a:xfrm>
          </p:grpSpPr>
          <p:pic>
            <p:nvPicPr>
              <p:cNvPr id="110" name="Google Shape;110;p16"/>
              <p:cNvPicPr preferRelativeResize="0"/>
              <p:nvPr/>
            </p:nvPicPr>
            <p:blipFill rotWithShape="1">
              <a:blip r:embed="rId16">
                <a:alphaModFix/>
              </a:blip>
              <a:srcRect b="0" l="26327" r="50550" t="22148"/>
              <a:stretch/>
            </p:blipFill>
            <p:spPr>
              <a:xfrm>
                <a:off x="4359877" y="3732944"/>
                <a:ext cx="979913" cy="27102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1" name="Google Shape;111;p16"/>
              <p:cNvPicPr preferRelativeResize="0"/>
              <p:nvPr/>
            </p:nvPicPr>
            <p:blipFill rotWithShape="1">
              <a:blip r:embed="rId16">
                <a:alphaModFix/>
              </a:blip>
              <a:srcRect b="0" l="4227" r="85549" t="15411"/>
              <a:stretch/>
            </p:blipFill>
            <p:spPr>
              <a:xfrm>
                <a:off x="3915450" y="3498486"/>
                <a:ext cx="474503" cy="294465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12" name="Google Shape;112;p16"/>
            <p:cNvGrpSpPr/>
            <p:nvPr/>
          </p:nvGrpSpPr>
          <p:grpSpPr>
            <a:xfrm>
              <a:off x="5053250" y="480150"/>
              <a:ext cx="2688125" cy="3495363"/>
              <a:chOff x="5580725" y="1880725"/>
              <a:chExt cx="2688125" cy="3495363"/>
            </a:xfrm>
          </p:grpSpPr>
          <p:pic>
            <p:nvPicPr>
              <p:cNvPr id="113" name="Google Shape;113;p16"/>
              <p:cNvPicPr preferRelativeResize="0"/>
              <p:nvPr/>
            </p:nvPicPr>
            <p:blipFill rotWithShape="1">
              <a:blip r:embed="rId17">
                <a:alphaModFix/>
              </a:blip>
              <a:srcRect b="0" l="23013" r="37171" t="8941"/>
              <a:stretch/>
            </p:blipFill>
            <p:spPr>
              <a:xfrm>
                <a:off x="6231100" y="1880725"/>
                <a:ext cx="2037750" cy="34953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4" name="Google Shape;114;p16"/>
              <p:cNvPicPr preferRelativeResize="0"/>
              <p:nvPr/>
            </p:nvPicPr>
            <p:blipFill rotWithShape="1">
              <a:blip r:embed="rId17">
                <a:alphaModFix/>
              </a:blip>
              <a:srcRect b="0" l="1485" r="85531" t="8941"/>
              <a:stretch/>
            </p:blipFill>
            <p:spPr>
              <a:xfrm>
                <a:off x="5580725" y="1880738"/>
                <a:ext cx="664450" cy="34953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15" name="Google Shape;115;p16"/>
            <p:cNvPicPr preferRelativeResize="0"/>
            <p:nvPr/>
          </p:nvPicPr>
          <p:blipFill rotWithShape="1">
            <a:blip r:embed="rId18">
              <a:alphaModFix/>
            </a:blip>
            <a:srcRect b="0" l="17148" r="15998" t="9918"/>
            <a:stretch/>
          </p:blipFill>
          <p:spPr>
            <a:xfrm>
              <a:off x="8524986" y="622700"/>
              <a:ext cx="3458857" cy="3495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116;p16"/>
            <p:cNvPicPr preferRelativeResize="0"/>
            <p:nvPr/>
          </p:nvPicPr>
          <p:blipFill rotWithShape="1">
            <a:blip r:embed="rId18">
              <a:alphaModFix/>
            </a:blip>
            <a:srcRect b="0" l="0" r="84854" t="9918"/>
            <a:stretch/>
          </p:blipFill>
          <p:spPr>
            <a:xfrm>
              <a:off x="7741375" y="622700"/>
              <a:ext cx="783611" cy="34953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778656"/>
            <a:ext cx="9144003" cy="2009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93" y="335156"/>
            <a:ext cx="9143962" cy="2009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64675"/>
            <a:ext cx="9144003" cy="2009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2656"/>
            <a:ext cx="9144003" cy="2009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/>
        </p:nvSpPr>
        <p:spPr>
          <a:xfrm>
            <a:off x="3212906" y="156731"/>
            <a:ext cx="30705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Field Extent figure (supp)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" y="755363"/>
            <a:ext cx="8915400" cy="195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" y="2828613"/>
            <a:ext cx="8915400" cy="195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